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23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18D3B-682B-2542-B850-D0C5649A87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B941B-7BBB-4849-AEDD-3A2F18DD3F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07A38-32FD-924A-B2D7-206E55788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5F549-F2DB-B842-BAF7-4C1753B7A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E6CC4-FD36-3C4C-9857-95B56ED29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476488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6D75D-5C96-BC44-B752-EFEC0AB54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2AC85F-DA60-334B-84A5-053077C52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05DBE-C43C-9D40-85FE-FC2031BA4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25EF9-1690-C540-953D-30B9E04CE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CB290-300B-174C-85F3-7D3E2ECAC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157871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1F6D5C-A427-324B-941F-28431E5BA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4DBB63-35FC-604F-A9EF-F1A708E72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126BC7-90A7-104B-ABEB-C8EA0A4DA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9A71C-1900-6345-B7B9-E7E319846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84B36-8C32-0147-8BBF-2543D8A09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187281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5BF46-73ED-7049-9489-6CA48EF6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71037-34F3-7C48-BBBD-6FB612535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51A6B-1BCA-564D-B73E-8E67661DE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9B882-54B3-D64C-883F-BAD340756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2BE53-F5CA-1746-91EC-6CBE1BDAB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818824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16265-3D58-C144-A3A3-5B7C1EB08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5DA6A-5C2A-D14D-B974-D7CFC758C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82F33-3699-FA4C-953A-E677B2299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64EC1-0F5B-4946-8E2C-6D6906E0F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9C7B0-3235-084C-91E0-70F52797D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95220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EDE11-9419-E14A-921A-D15169614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0F875-425C-7041-A0C0-3630115680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4C94F3-BA92-0E42-A135-980CE340EE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49585-4E87-D542-9E27-BAC4CBFB0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F04BC-51F5-724D-B226-DDB298EF6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059F7-C751-784E-BDBA-1AC0D4DB4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392268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9078-F4AC-F34C-9DEE-D1D29A2CD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2D1E1-3028-C846-BD5D-B9A8011A8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D03876-C58B-7945-B2DA-F02B45605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FAC5AF-86DA-0A41-8DF2-E45C2CB0F1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556FAE-E6F8-9B48-8E94-C070143799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796518-D239-0F4D-997F-1023F544D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5D7AA-6583-CD4B-B811-BDDAA92DA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829FA9-5515-494F-A39D-DB00C51BB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041061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F693D-33C4-F64F-88D0-EB79225F1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89CE02-0F8F-5840-BABC-F860A0344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1314A6-17F5-1742-BC37-87DA2E1D5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21D597-E01F-5047-BA26-6542BE3E9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26495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4037BE-E21A-1242-A092-72C29F83D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125864-8CB0-2845-BE9E-9953AACAB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D6A259-4855-ED4D-BE49-16210E758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34060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BB380-EAAE-F443-885A-38F9C570D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F3CB0-4E36-3049-9332-6DA159509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9DC9FE-0D84-BC4F-B58E-C4CFEBC72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2A105-C290-B747-8BEA-31D9F3C58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4FF123-C961-2E44-A954-E3E66AF2F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C7855-6968-0B48-BDEB-F508D1E4B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699158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FCC39-9A2B-0C4F-9CFB-FF3D9ABF3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0BDFFF-A5F1-B74E-AE31-9F4711F34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2488A3-3367-3547-A1FD-C89939915B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EBE733-7994-E54E-9BD2-80D938BB3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EAA80A-E8BB-5148-A47F-55CAB3214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A4EBAD-89A9-1748-AE69-43B476D7A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304031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8975A6-9662-5148-8C0D-CCC9D1247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87C8A-92E1-0244-B9BF-A5352D535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A8F68-8711-894C-8CA3-52BF5F5D95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A56DA-E0B4-384F-B785-AE526D04B121}" type="datetimeFigureOut">
              <a:rPr lang="en-VN" smtClean="0"/>
              <a:t>5/23/20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B7DCC-F4D4-444A-8564-6583917585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08445-7E43-344F-B9EE-351A5163E2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BCBDA-F50A-AE4C-B549-6ED371A0574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260696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DCD6C-2A40-6A47-AF3B-8F84182246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VN" dirty="0"/>
              <a:t>Golang for BE Developer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9123A6-DC1B-634A-89B7-5A15A5217E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34E1B4-0434-7B4F-96AC-FF11DE31B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72"/>
          <a:stretch/>
        </p:blipFill>
        <p:spPr>
          <a:xfrm>
            <a:off x="-1400175" y="0"/>
            <a:ext cx="141015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7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A97DA-F4A3-9242-B5B7-B6A05B913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801995-FEBF-E142-88E3-84F088366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12664"/>
            <a:ext cx="9333249" cy="557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984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ABBF5-0CAD-2242-92FD-4904527DD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Philosophy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67D45-1173-754B-ABA5-F304DFC27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5190F8-CDF6-FD4D-9A7B-D8FA7D000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66863"/>
            <a:ext cx="76454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970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6</Words>
  <Application>Microsoft Macintosh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Golang for BE Developer</vt:lpstr>
      <vt:lpstr>Introduction</vt:lpstr>
      <vt:lpstr>Philosophy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Golang for BE Developer</dc:title>
  <dc:creator>Trần Phong</dc:creator>
  <cp:lastModifiedBy>Trần Phong</cp:lastModifiedBy>
  <cp:revision>3</cp:revision>
  <dcterms:created xsi:type="dcterms:W3CDTF">2020-05-23T06:32:56Z</dcterms:created>
  <dcterms:modified xsi:type="dcterms:W3CDTF">2020-05-23T10:09:28Z</dcterms:modified>
</cp:coreProperties>
</file>

<file path=docProps/thumbnail.jpeg>
</file>